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60" r:id="rId4"/>
    <p:sldId id="261" r:id="rId5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400" d="100"/>
          <a:sy n="400" d="100"/>
        </p:scale>
        <p:origin x="6312" y="170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24,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16: System Modeling&gt; Behavioral Models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24,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16: System Modeling&gt; Behavioral Models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Oct 24,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16: System Modeling&gt; Behavioral Models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4" name="Picture 3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16: System Modeling&gt; Behavioral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24,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  <p:grpSp>
        <p:nvGrpSpPr>
          <p:cNvPr id="6" name="Group 5"/>
          <p:cNvGrpSpPr/>
          <p:nvPr/>
        </p:nvGrpSpPr>
        <p:grpSpPr>
          <a:xfrm>
            <a:off x="228600" y="612775"/>
            <a:ext cx="3967163" cy="2867025"/>
            <a:chOff x="228600" y="612775"/>
            <a:chExt cx="3967163" cy="2867025"/>
          </a:xfrm>
        </p:grpSpPr>
        <p:pic>
          <p:nvPicPr>
            <p:cNvPr id="2" name="Picture 1"/>
            <p:cNvPicPr>
              <a:picLocks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612775"/>
              <a:ext cx="3967163" cy="28670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92" name="Picture 91"/>
            <p:cNvPicPr>
              <a:picLocks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634" t="27962" r="12485" b="67387"/>
            <a:stretch/>
          </p:blipFill>
          <p:spPr>
            <a:xfrm rot="10800000">
              <a:off x="3602829" y="1393031"/>
              <a:ext cx="114300" cy="133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353329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16: System Modeling&gt; Behavioral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24,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367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16: System Modeling&gt; Behavioral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24,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618944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16: System Modeling&gt; Behavioral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24,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3628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3170</TotalTime>
  <Words>72</Words>
  <Application>Microsoft Office PowerPoint</Application>
  <PresentationFormat>A4 Paper (210x297 mm)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Balloons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49</cp:revision>
  <cp:lastPrinted>2011-09-14T11:46:41Z</cp:lastPrinted>
  <dcterms:created xsi:type="dcterms:W3CDTF">2002-03-12T03:05:55Z</dcterms:created>
  <dcterms:modified xsi:type="dcterms:W3CDTF">2011-10-21T17:48:47Z</dcterms:modified>
</cp:coreProperties>
</file>